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artel Sans" panose="020B0604020202020204" charset="0"/>
      <p:regular r:id="rId17"/>
    </p:embeddedFont>
    <p:embeddedFont>
      <p:font typeface="Algerian" panose="04020705040A02060702" pitchFamily="82" charset="0"/>
      <p:regular r:id="rId18"/>
    </p:embeddedFont>
    <p:embeddedFont>
      <p:font typeface="Kanit Light" panose="020B0604020202020204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4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776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City Power Consumption Analysis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75202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analyzes city power consumption data to predict usage in Zone A. We explored the dataset, preprocessed it, and evaluated multiple machine learning models to find the best predictor.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058400" y="7056597"/>
            <a:ext cx="450413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E79ED5-B673-4608-A083-E9176D65D1A8}"/>
              </a:ext>
            </a:extLst>
          </p:cNvPr>
          <p:cNvSpPr txBox="1"/>
          <p:nvPr/>
        </p:nvSpPr>
        <p:spPr>
          <a:xfrm>
            <a:off x="3854767" y="3329970"/>
            <a:ext cx="6920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latin typeface="Algerian" panose="04020705040A02060702" pitchFamily="82" charset="0"/>
              </a:rPr>
              <a:t>THANK YOU</a:t>
            </a:r>
            <a:endParaRPr lang="en-IN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3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50" y="3056977"/>
            <a:ext cx="4671060" cy="28026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28968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Overview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85374" y="2801660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Size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6280" y="324302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52,583 rows and 9 columns of power consumption data.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7988" y="4255056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Temperature, humidity, wind speed, diffuse flows, and air quality index.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46559" y="6103501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 Variable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666280" y="654486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 consumption in Zone 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618" y="751760"/>
            <a:ext cx="5405911" cy="67120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6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7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8179" y="2135386"/>
            <a:ext cx="10977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2526625" y="2015252"/>
            <a:ext cx="3180159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Handling Missing Values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Used median imputation for numerical variables and most frequent for categorical.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12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11746" y="4147304"/>
            <a:ext cx="182642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Outlier Treatment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Applied outlier clipping to reduce impact of extreme values.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17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10317" y="6159222"/>
            <a:ext cx="18549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Scaling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Standardized numerical features to ensure consistent scale across variables.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699932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Exploratory Data Analysis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Correlation Analysis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Heatmap revealed relationships between variables, guiding feature selection.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Distribution Plots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Histograms showed data distributions, helping identify potential issues.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Scatter Plots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Pairwise scatter plots highlighted relationships between features and target variable.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826ED9D-336D-4CAD-8C2E-4B68E5AA3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94" y="2092825"/>
            <a:ext cx="4053840" cy="3033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15C9602-8FA0-4D69-9621-FA685763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308" y="2092825"/>
            <a:ext cx="3733286" cy="2776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Selection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Linear Models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Linear Regression and SGD Regressor for baseline performance.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Tree-based Models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Decision Tree and Random Forest for capturing non-linear relationships.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Models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 Vector Regression and XGBoost for potentially higher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8948"/>
            <a:ext cx="815971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 and Evaluation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4685705"/>
            <a:ext cx="1290232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4" name="Shape 2"/>
          <p:cNvSpPr/>
          <p:nvPr/>
        </p:nvSpPr>
        <p:spPr>
          <a:xfrm>
            <a:off x="4012525" y="3821728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3750112" y="44079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971449" y="4500503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484834" y="225075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Splitting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110853" y="2784634"/>
            <a:ext cx="58340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80% training, 20% testing split for model evaluation.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722" y="4685645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0" name="Shape 8"/>
          <p:cNvSpPr/>
          <p:nvPr/>
        </p:nvSpPr>
        <p:spPr>
          <a:xfrm>
            <a:off x="7037308" y="44079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1260" y="4500503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5701546" y="5796677"/>
            <a:ext cx="322718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398050" y="6330553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Used GridSearchCV to optimize model parameters.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0587038" y="3821728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24624" y="44079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07147" y="4500503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9059347" y="225075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Metrics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685365" y="2784634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Evaluated models using R2 score, MSE, MAE, and RMSE.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4037" y="3965377"/>
            <a:ext cx="87090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Performance Comparison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6093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Performer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26093" y="5903119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Random Forest Regressor achieved highest R2 score of 0.63.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7084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509141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Runner-up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509141" y="5903119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XGBoost Regressor came second with R2 score of 0.59.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92189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Baseline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9892189" y="5903119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Linear Regression and SGD performed similarly with R2 around 0.33.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DA716D3-FFB7-47F0-A414-25033407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61" y="221156"/>
            <a:ext cx="9557677" cy="34821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80824" y="708183"/>
            <a:ext cx="4414004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Importance</a:t>
            </a:r>
            <a:endParaRPr lang="en-US" sz="3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24" y="1524595"/>
            <a:ext cx="882729" cy="14124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028349" y="1701046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Temperature</a:t>
            </a:r>
            <a:endParaRPr lang="en-US" sz="1700" dirty="0"/>
          </a:p>
        </p:txBody>
      </p:sp>
      <p:sp>
        <p:nvSpPr>
          <p:cNvPr id="7" name="Text 2"/>
          <p:cNvSpPr/>
          <p:nvPr/>
        </p:nvSpPr>
        <p:spPr>
          <a:xfrm>
            <a:off x="2028349" y="2082760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important feature with 46.37% importance.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24" y="2937033"/>
            <a:ext cx="882729" cy="14124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28349" y="3113484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Humidity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2028349" y="3495198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Second most important at 17.37%.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24" y="4349472"/>
            <a:ext cx="882729" cy="14124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28349" y="4525922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Diffuse Flows</a:t>
            </a:r>
            <a:endParaRPr lang="en-US" sz="1700" dirty="0"/>
          </a:p>
        </p:txBody>
      </p:sp>
      <p:sp>
        <p:nvSpPr>
          <p:cNvPr id="13" name="Text 6"/>
          <p:cNvSpPr/>
          <p:nvPr/>
        </p:nvSpPr>
        <p:spPr>
          <a:xfrm>
            <a:off x="2028349" y="4907637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General and specific diffuse flows combined contribute 21.08%.</a:t>
            </a:r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86491F8-63C9-4CCF-97DD-7D9221C5D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850522"/>
            <a:ext cx="7224952" cy="5264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Findings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774" y="2406610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Model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Random Forest Regressor outperformed other models in predicting power consumption.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4388" y="4255056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Important Factors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Temperature and humidity significantly influence power consumption in Zone 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959" y="6103501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Accuracy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Achieved 63% accuracy in predicting power consumption variations.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367</Words>
  <Application>Microsoft Office PowerPoint</Application>
  <PresentationFormat>Custom</PresentationFormat>
  <Paragraphs>80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Martel Sans</vt:lpstr>
      <vt:lpstr>Algerian</vt:lpstr>
      <vt:lpstr>Kanit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2024-10-24T13:45:28Z</dcterms:created>
  <dcterms:modified xsi:type="dcterms:W3CDTF">2024-10-30T14:12:05Z</dcterms:modified>
</cp:coreProperties>
</file>